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98" r:id="rId3"/>
    <p:sldId id="295" r:id="rId4"/>
    <p:sldId id="296" r:id="rId5"/>
    <p:sldId id="256" r:id="rId6"/>
    <p:sldId id="258" r:id="rId7"/>
    <p:sldId id="259" r:id="rId8"/>
    <p:sldId id="286" r:id="rId9"/>
    <p:sldId id="287" r:id="rId10"/>
    <p:sldId id="285" r:id="rId11"/>
    <p:sldId id="260" r:id="rId12"/>
    <p:sldId id="266" r:id="rId13"/>
    <p:sldId id="257" r:id="rId14"/>
    <p:sldId id="261" r:id="rId15"/>
    <p:sldId id="262" r:id="rId16"/>
    <p:sldId id="263" r:id="rId17"/>
    <p:sldId id="264" r:id="rId18"/>
    <p:sldId id="265" r:id="rId19"/>
    <p:sldId id="268" r:id="rId20"/>
    <p:sldId id="269" r:id="rId21"/>
    <p:sldId id="271" r:id="rId22"/>
    <p:sldId id="272" r:id="rId23"/>
    <p:sldId id="270" r:id="rId24"/>
    <p:sldId id="273" r:id="rId25"/>
    <p:sldId id="274" r:id="rId26"/>
    <p:sldId id="275" r:id="rId27"/>
    <p:sldId id="281" r:id="rId28"/>
    <p:sldId id="282" r:id="rId29"/>
    <p:sldId id="283" r:id="rId30"/>
    <p:sldId id="284" r:id="rId31"/>
    <p:sldId id="297" r:id="rId32"/>
    <p:sldId id="292" r:id="rId33"/>
    <p:sldId id="280" r:id="rId34"/>
    <p:sldId id="288" r:id="rId35"/>
    <p:sldId id="290" r:id="rId36"/>
    <p:sldId id="289" r:id="rId37"/>
    <p:sldId id="276" r:id="rId38"/>
    <p:sldId id="277" r:id="rId39"/>
    <p:sldId id="278" r:id="rId40"/>
    <p:sldId id="279" r:id="rId41"/>
    <p:sldId id="293" r:id="rId42"/>
    <p:sldId id="294" r:id="rId43"/>
    <p:sldId id="291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46" d="100"/>
          <a:sy n="46" d="100"/>
        </p:scale>
        <p:origin x="33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052657-AF2E-4A2A-B75F-A9BBCF2DF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05D261D-616E-4C99-B442-7689831A3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4F637E-8C26-4201-9579-44EE92110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2E3F96-5A0C-41B5-A6F5-97743696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2CEB74-FED6-4C54-996B-037407675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76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5C8E6A-79E8-417E-BA60-3B9E77F67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6CA49FC-D126-42BF-B7A5-DA9952F38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AC6DA63-8406-48C3-A40A-522F8042E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EE7D21-3619-4D16-9E4E-41EAA5A82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0FDBE2-8000-4014-8AD6-EF07F032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6A450DD-8EAB-4C5F-BD9E-5CFBA06DAC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C896D48-8852-4608-AD8C-E6589BF3A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CEB0C7A-6344-4A5B-891F-AEA9E584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78D48A-327C-4DC8-BE2D-045570BAB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1D536B-737D-4884-BC44-7302A179C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27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DCBD7-0C2A-4690-93D7-C08D9A6B8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DA1B32-12F1-4ADB-A5B9-35E21ED1F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6316882-0F2A-4A27-805F-3CF4B5080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85E5F70-1AE5-4BA1-B9CB-B7244049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51F721-8427-4435-91AC-C5DA074E5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27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2BE27-6B41-4129-9B84-2B0E0B63A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8CDF5EE-3ACB-4F23-9D2B-D50BAB95E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D4EBAB-AC21-4732-B86E-05CA88E80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BA1EBE-51D2-4851-812C-1595DA0B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C995A3-43AB-43CF-9F7A-8C164191C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58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51AA04-2F70-4256-9701-090C9FE2D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7BE1C93-D125-4E3F-8620-5E41C3899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9367DD-A0F0-4D60-ACC4-3E46575E3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CDBE63-17AD-4EB4-B56D-56EF84E27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B52036F-A146-40B6-9837-2BE4AE1A2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0FA9451-9020-44AB-A765-A776C303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17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047D4F-AA1C-4782-AD22-7F2798C4E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4469FE-635F-4CFD-B787-45282F469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02EFF35-2586-4F57-A915-ED6D7EBE6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A4F33C1-B004-4049-893E-E694A64A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EFE4674-C010-4E00-94E7-592E3DA3E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AD19D48-1A98-4295-A2C9-09415C7E6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63F5E24-AE11-4E74-8BDF-574088AFE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88F556D-F8B9-4901-9B93-CF59C20C6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11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0DD38A-E986-4D1D-A3EF-8C8C772DB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AFB567C-796E-4ECE-A1E2-C362EBFBE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5D6FCCF-FE39-4033-A57A-570A084A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0FDAACD-F8DB-4BD7-B148-E1ADAF6D4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2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9DCFDC4-D18D-4FCD-B70E-44B117B2D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48B846-CDC5-4B48-8E3F-F0BA65532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F394236-BDC8-4C17-9514-D5EE0C114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1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674477-2A0E-4662-958F-0CECE7E6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964D46-2F72-4335-A757-B5A5D2898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EDB230F-13AA-4A89-B08E-87A8B448DF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54DF09B-13DE-496C-8E3A-54D67B8DC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CE8D1C5-A064-4746-9412-C5D9DE2E6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05BBBD3-C724-4FC0-AC78-3F3D6F63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3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8CC69C-1562-4374-ACC0-538EDC1D7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71569A1-0EF6-4A69-A4E8-5DE958A044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23ED027-CA48-4D59-900E-AB1308BEB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EC490F-32DB-46B6-AA0D-3ED24349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C239E43-B90F-41B7-AEB0-08C76F950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522A935-2D26-4D67-BE39-4BF15BF9B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8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BB4DB79-3FA1-484D-884F-0E5DBDBF3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8A391E5-D874-4127-B2E5-14BFD4906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7BEDEF-F328-4331-9748-9B8C64A8B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89472-0AB8-4C33-98EC-D4F28ED1683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298845-5FEA-4E23-B879-90956C9C9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4B2FC3A-BBC5-4BF6-BF2D-EC2F2A8118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BDCEA-6395-4760-86A3-A470FC803A8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8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5C947E4-80EB-4BF4-92C4-708A9780E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13" y="193428"/>
            <a:ext cx="9362232" cy="653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50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FC72E45-B2B6-4936-ADFC-2BE83B584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886" y="382149"/>
            <a:ext cx="9628227" cy="585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605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183A5CF0-2D9B-49BB-A08F-66C7685B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71" y="265389"/>
            <a:ext cx="4494029" cy="213097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F0D34DAF-697D-4E56-89B0-75C9A88E5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200" y="265389"/>
            <a:ext cx="3340289" cy="204990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01C9219-A83F-46B5-A4A7-8686556E4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82" y="2881640"/>
            <a:ext cx="1174432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4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742FCFA-3942-4ABE-BCF4-48EEE721E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304" y="690891"/>
            <a:ext cx="9393663" cy="478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437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DC4536F-D6CE-4C1C-BF2B-8FDEEF09C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79" y="929180"/>
            <a:ext cx="6699515" cy="4010682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8433E77-9588-4E6F-927A-B1326174A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641" y="1010717"/>
            <a:ext cx="5513080" cy="38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55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F542209-9516-4350-A7EA-4CE43652F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004" y="115614"/>
            <a:ext cx="6934200" cy="7620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5A8C05B-174E-49CA-A52B-9129C2DC5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230" y="1049557"/>
            <a:ext cx="7219540" cy="186211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CC8E165-0AEF-4E73-AB3B-669DB779E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388" y="3165903"/>
            <a:ext cx="7515224" cy="335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77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52667AD-EDAD-4075-B1A8-C5BFE21F9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43" y="255203"/>
            <a:ext cx="6989543" cy="327118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FCE9D70-C71F-44BB-B5AF-E9F868C55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170" y="3155402"/>
            <a:ext cx="6989543" cy="358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98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98BAC42-0B30-4D17-95A1-159248FE1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48" y="381109"/>
            <a:ext cx="7676822" cy="412865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4EEB2DF-B973-4180-B37A-27F614082AC7}"/>
              </a:ext>
            </a:extLst>
          </p:cNvPr>
          <p:cNvSpPr/>
          <p:nvPr/>
        </p:nvSpPr>
        <p:spPr>
          <a:xfrm>
            <a:off x="147145" y="2480441"/>
            <a:ext cx="4246179" cy="22807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ccia in giù 4">
            <a:extLst>
              <a:ext uri="{FF2B5EF4-FFF2-40B4-BE49-F238E27FC236}">
                <a16:creationId xmlns:a16="http://schemas.microsoft.com/office/drawing/2014/main" id="{93B12102-C9CC-4834-A6AC-9C53FBF0D5F9}"/>
              </a:ext>
            </a:extLst>
          </p:cNvPr>
          <p:cNvSpPr/>
          <p:nvPr/>
        </p:nvSpPr>
        <p:spPr>
          <a:xfrm>
            <a:off x="1849821" y="4635062"/>
            <a:ext cx="725213" cy="77776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1931DBD-4BE7-4CD6-911C-86CD3A9E5C5D}"/>
              </a:ext>
            </a:extLst>
          </p:cNvPr>
          <p:cNvSpPr txBox="1"/>
          <p:nvPr/>
        </p:nvSpPr>
        <p:spPr>
          <a:xfrm>
            <a:off x="1364502" y="5644055"/>
            <a:ext cx="1695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INTEGRITY</a:t>
            </a:r>
          </a:p>
        </p:txBody>
      </p:sp>
    </p:spTree>
    <p:extLst>
      <p:ext uri="{BB962C8B-B14F-4D97-AF65-F5344CB8AC3E}">
        <p14:creationId xmlns:p14="http://schemas.microsoft.com/office/powerpoint/2010/main" val="1756382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A7ED7CF-8281-40C7-8305-A076F21AE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00" y="432731"/>
            <a:ext cx="4381008" cy="252004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F7829ADB-3307-4DE4-905A-F274359EC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769" y="432730"/>
            <a:ext cx="4750984" cy="2520049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573697C6-F5F0-4ACB-8DF8-32914C4A6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262" y="3094737"/>
            <a:ext cx="6553476" cy="35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513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C251EC1-7C79-4D4C-A2CA-FB2C449FB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687278"/>
            <a:ext cx="917257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76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E505216-898A-428C-BFCC-9DEB9F4CD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352097"/>
            <a:ext cx="91916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427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207A35-FD9C-4114-8BDD-081654502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112" y="0"/>
            <a:ext cx="8303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00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D9E072B-6FBD-4593-BE7D-17A4F2EBF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081087"/>
            <a:ext cx="9201150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699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E8FCE2B-170E-4BEA-866E-074608B88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419" y="157655"/>
            <a:ext cx="6575375" cy="306902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D24FC89-04D8-46F4-A5CE-EA6DB59AB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0" y="3324225"/>
            <a:ext cx="100965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742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7627B77-A3F2-4E47-B34A-41A3E8E74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61557"/>
            <a:ext cx="990600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4593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A1866C9-8849-4D20-B010-EF7803378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430924"/>
            <a:ext cx="10191750" cy="44196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4592D29-0ACC-428F-B753-3BE0BA823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317" y="4283738"/>
            <a:ext cx="4891087" cy="246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799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ACD8E10-E3D3-4CCF-A806-DF50D0D3C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535861"/>
            <a:ext cx="101727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66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19C7855-1B21-4AC5-BDD8-131F4428E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93" y="34543"/>
            <a:ext cx="4954205" cy="3762392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A02EBED-C3CC-4BF3-8137-77BECE053C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5" t="-773" r="8686" b="8942"/>
          <a:stretch/>
        </p:blipFill>
        <p:spPr>
          <a:xfrm>
            <a:off x="5879940" y="444843"/>
            <a:ext cx="6034510" cy="263402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83CAFF5-408F-47F7-8701-A4AA1DFA6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793" y="3972495"/>
            <a:ext cx="6991350" cy="24384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5DB35FD-DFF6-4FCA-8ABE-0ECD8460C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870" y="3429000"/>
            <a:ext cx="1291480" cy="3525391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FA731C29-F4B8-41B1-9022-DE0F99296637}"/>
              </a:ext>
            </a:extLst>
          </p:cNvPr>
          <p:cNvCxnSpPr/>
          <p:nvPr/>
        </p:nvCxnSpPr>
        <p:spPr>
          <a:xfrm flipH="1">
            <a:off x="1625610" y="5810491"/>
            <a:ext cx="2506552" cy="602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848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FCA0A59-29EA-4170-92FE-2E0792482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970" y="617798"/>
            <a:ext cx="10176376" cy="536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570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BB458AF-5D3D-49F8-AFCF-76FF9338B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10" y="513080"/>
            <a:ext cx="92583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24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B5453F2-D76D-4D77-ADD4-F59710B65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280" y="231457"/>
            <a:ext cx="6817042" cy="3905147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51561B9-4C0D-4994-8615-1711C5BFC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4255778"/>
            <a:ext cx="6029483" cy="252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4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225F158-30B1-4A3B-99A0-7591B63D6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696" y="658177"/>
            <a:ext cx="9330607" cy="510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80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7C4DF1D-DE5C-48C4-8265-A2F8CF516D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8"/>
          <a:stretch/>
        </p:blipFill>
        <p:spPr>
          <a:xfrm>
            <a:off x="-493986" y="622099"/>
            <a:ext cx="6966875" cy="466460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E768F522-B6EC-4489-8A9A-19ED010F4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953" y="548526"/>
            <a:ext cx="6653047" cy="5388417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9C284FD6-7E71-4529-97B1-1C7C3D343BC6}"/>
              </a:ext>
            </a:extLst>
          </p:cNvPr>
          <p:cNvCxnSpPr/>
          <p:nvPr/>
        </p:nvCxnSpPr>
        <p:spPr>
          <a:xfrm>
            <a:off x="5538953" y="304800"/>
            <a:ext cx="0" cy="59311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8177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AC0AEA2-472C-42F8-A3EE-CA057A791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542" y="702944"/>
            <a:ext cx="10277475" cy="470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51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53BF9F1-3164-42B8-9DF2-3BA6A6EAB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757" y="300087"/>
            <a:ext cx="8276486" cy="595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30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3F9942E-B865-4FCB-872B-8F7B5E697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53" y="69860"/>
            <a:ext cx="6797894" cy="31677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F0FA410B-79C4-46DD-A885-7DF5CCC5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356" y="3360108"/>
            <a:ext cx="6098706" cy="340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714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2E6A703-0869-4702-90EA-69CCE8413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55" y="1006950"/>
            <a:ext cx="5010055" cy="384841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8DCE0E0-6A38-47AD-AAFB-354ED1B17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64443"/>
            <a:ext cx="5838825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1672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C4FBB3F-0A68-4893-8922-0F2F805B3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719" y="1051034"/>
            <a:ext cx="8068392" cy="451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324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1B677506-883E-44B0-B3CB-F6EE07046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457" y="669278"/>
            <a:ext cx="5762625" cy="451485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EDC38D5-F71F-4F30-993F-CE07453B5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00" y="1464073"/>
            <a:ext cx="6091057" cy="292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AB130D0-B233-4F02-A539-321D29595E31}"/>
              </a:ext>
            </a:extLst>
          </p:cNvPr>
          <p:cNvSpPr txBox="1"/>
          <p:nvPr/>
        </p:nvSpPr>
        <p:spPr>
          <a:xfrm>
            <a:off x="641131" y="483476"/>
            <a:ext cx="107310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key difference between a NoSQL and SQL is that a SQL database is considered a relational database. </a:t>
            </a:r>
            <a:r>
              <a:rPr lang="en-US" b="1" dirty="0"/>
              <a:t>A relational database stores data in tables, which are organized into columns.</a:t>
            </a:r>
            <a:r>
              <a:rPr lang="en-US" dirty="0"/>
              <a:t> Each column stores one datatype (integer, real number, string, date etc.) and each row represents an instance of the table. Non-relational databases do not store data in tables- instead there are multiple ways to store data in NoSQL databases (Key-value, Document-based, Column-based).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A45552C-C294-4343-AA26-2FAD9F036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038" y="2675475"/>
            <a:ext cx="6214734" cy="369904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26F73C-3674-4596-B3B4-182CA7D95C52}"/>
              </a:ext>
            </a:extLst>
          </p:cNvPr>
          <p:cNvSpPr txBox="1"/>
          <p:nvPr/>
        </p:nvSpPr>
        <p:spPr>
          <a:xfrm>
            <a:off x="2984938" y="2175641"/>
            <a:ext cx="579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Types of Non-relational Databases</a:t>
            </a:r>
          </a:p>
        </p:txBody>
      </p:sp>
    </p:spTree>
    <p:extLst>
      <p:ext uri="{BB962C8B-B14F-4D97-AF65-F5344CB8AC3E}">
        <p14:creationId xmlns:p14="http://schemas.microsoft.com/office/powerpoint/2010/main" val="14226157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605217F-8F7D-4D4E-A82F-5B54A4C00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333375"/>
            <a:ext cx="11077575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259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D95CADD-54D9-44D5-BE50-3D2A956C6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385762"/>
            <a:ext cx="1122045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9843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927B60E-1632-45FB-A2FD-4D3F79735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7" y="661987"/>
            <a:ext cx="10791825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82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CFA17C0-F714-42C3-97B8-C00271B83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241" y="231226"/>
            <a:ext cx="4311247" cy="6395545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E02EBD2-89F9-4682-B326-07ABA2787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81" y="367861"/>
            <a:ext cx="4257880" cy="612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21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77308AC-DD30-4835-9E02-04152B901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952500"/>
            <a:ext cx="118205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469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4A181E4-B061-4222-B587-9983FFA62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137" y="3204842"/>
            <a:ext cx="4205451" cy="320811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264009B-60E5-4698-9A97-787293AC3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670" y="341062"/>
            <a:ext cx="7555296" cy="260735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A24DFD72-E739-41C8-8D59-614B9D42D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66" y="0"/>
            <a:ext cx="2020286" cy="404057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0ED0495-8DA7-4A80-80C7-ED7CE99A7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753" y="4910137"/>
            <a:ext cx="3028950" cy="695325"/>
          </a:xfrm>
          <a:prstGeom prst="rect">
            <a:avLst/>
          </a:prstGeom>
        </p:spPr>
      </p:pic>
      <p:sp>
        <p:nvSpPr>
          <p:cNvPr id="6" name="Freccia in giù 5">
            <a:extLst>
              <a:ext uri="{FF2B5EF4-FFF2-40B4-BE49-F238E27FC236}">
                <a16:creationId xmlns:a16="http://schemas.microsoft.com/office/drawing/2014/main" id="{9FAF706A-109A-401C-9C4C-AB87E892998B}"/>
              </a:ext>
            </a:extLst>
          </p:cNvPr>
          <p:cNvSpPr/>
          <p:nvPr/>
        </p:nvSpPr>
        <p:spPr>
          <a:xfrm>
            <a:off x="1354110" y="4040572"/>
            <a:ext cx="253398" cy="531428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715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E61B680-DA61-4C91-A144-D8F76AFC2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40" y="806998"/>
            <a:ext cx="6400760" cy="3603077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F7174B13-0F53-4312-B406-D22A35CB7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873" y="806998"/>
            <a:ext cx="500062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255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5E6B4FE-CDED-48AA-BF3B-BB954FFD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95" y="451945"/>
            <a:ext cx="9395311" cy="55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97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7764894-3D70-4313-BC04-8714342A9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514350"/>
            <a:ext cx="11001375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56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17D63DF-EBAE-47AC-BA10-C8EF78E9E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34" y="195920"/>
            <a:ext cx="8412054" cy="382515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776A7A7-639A-4872-A284-1021EA22B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012" y="4045004"/>
            <a:ext cx="6873843" cy="261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98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3DDF33F-2081-4E71-86B7-9F5BC229F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046" y="1302773"/>
            <a:ext cx="9407908" cy="519541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03864A-104D-45A4-92BD-371694B66CFE}"/>
              </a:ext>
            </a:extLst>
          </p:cNvPr>
          <p:cNvSpPr txBox="1"/>
          <p:nvPr/>
        </p:nvSpPr>
        <p:spPr>
          <a:xfrm>
            <a:off x="4540469" y="194777"/>
            <a:ext cx="24173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112958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E33BB43-735F-4DCA-8FCC-B12BF883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291" y="76529"/>
            <a:ext cx="8708805" cy="388343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0932D8F-D85B-4FCB-91CA-6C0BD58C5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639" y="4050763"/>
            <a:ext cx="7750722" cy="273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6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520E778-3775-4C9E-AB89-4C681C69E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403" y="336331"/>
            <a:ext cx="7101194" cy="309266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3AE9676-7AFC-4FE5-B028-0B9362C8DB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51"/>
          <a:stretch/>
        </p:blipFill>
        <p:spPr>
          <a:xfrm>
            <a:off x="2545403" y="3649717"/>
            <a:ext cx="7101194" cy="296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753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92</Words>
  <Application>Microsoft Office PowerPoint</Application>
  <PresentationFormat>Widescreen</PresentationFormat>
  <Paragraphs>4</Paragraphs>
  <Slides>43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Daniele</dc:creator>
  <cp:lastModifiedBy>Frenz Frenz</cp:lastModifiedBy>
  <cp:revision>27</cp:revision>
  <dcterms:created xsi:type="dcterms:W3CDTF">2020-04-27T04:28:42Z</dcterms:created>
  <dcterms:modified xsi:type="dcterms:W3CDTF">2022-04-07T13:38:59Z</dcterms:modified>
</cp:coreProperties>
</file>

<file path=docProps/thumbnail.jpeg>
</file>